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9"/>
  </p:notesMasterIdLst>
  <p:sldIdLst>
    <p:sldId id="257" r:id="rId5"/>
    <p:sldId id="260" r:id="rId6"/>
    <p:sldId id="258" r:id="rId7"/>
    <p:sldId id="259" r:id="rId8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369" autoAdjust="0"/>
  </p:normalViewPr>
  <p:slideViewPr>
    <p:cSldViewPr snapToGrid="0">
      <p:cViewPr varScale="1">
        <p:scale>
          <a:sx n="99" d="100"/>
          <a:sy n="99" d="100"/>
        </p:scale>
        <p:origin x="23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1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C3A94347-69A5-4A6D-8288-222DF55A4A84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706C32C-E215-4C27-B3D0-C8B894F45E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409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6C32C-E215-4C27-B3D0-C8B894F45ED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549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C3A8E-4BE5-9DB5-9B7C-C429C32F5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53E722-442D-E8C8-1511-AE3727077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36936C-D077-2025-8E35-FA55CE6331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CB93A-C7C0-6874-8A7A-1A279E85FC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6C32C-E215-4C27-B3D0-C8B894F45ED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222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E1842-69EC-BCB6-77A8-4B627054E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E74764-AEDB-E779-CB46-6F4193A469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B0C0CB-8907-47CA-ED93-C5AF6693F5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BC4A3-F891-A9D2-8970-47B023EE52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6C32C-E215-4C27-B3D0-C8B894F45ED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052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E4CA4-B3DC-2A27-3BB5-FAD0F7AE6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810A8E-AF15-F671-EF86-5A44179FD8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11EE3E-6C54-4EAD-5433-40F969B42C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B4595-416F-412E-3D94-B81E02C0CC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6C32C-E215-4C27-B3D0-C8B894F45ED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583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33307-32EE-BF22-294C-4498EF2AE7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63E15-B24E-95A0-A7D0-4C4DC0EAF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EC089-0319-2CFE-8B6F-F81660E3F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1538-0DE4-458C-AC0B-0058FD13F6AA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64BC0-8AA5-F907-66E0-ACCF0F1A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4D313-D806-9555-6824-4052A3B2D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01ED-628D-479C-A45C-7C81A0846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51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87B68-DBAF-9CC2-EDD8-B67153588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726DC1-848C-103A-F0CD-D02B6AE04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197F1-D51B-EE69-5FDB-A90574266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1538-0DE4-458C-AC0B-0058FD13F6AA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67317-8E9B-8F4B-2D72-FB6440928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48F08-3AE0-91BA-8562-A33D70F83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01ED-628D-479C-A45C-7C81A0846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766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75966C-E778-B439-D817-5BBE5C2EDB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B7A685-BA92-FF4A-568C-A10DE84ACB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6C9FB-403A-47A0-3D15-AD733F79C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1538-0DE4-458C-AC0B-0058FD13F6AA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34C14-68D2-0215-E9E3-7936FFE9A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8D6D8-26B8-3839-2CE1-63D53A3DA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01ED-628D-479C-A45C-7C81A0846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09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1E329-286B-B72F-AE84-0C7EF2699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7B903-76CC-D45C-E7BF-7AB2B42EB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D429E-6A47-36EE-FD77-885BCBC9D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1538-0DE4-458C-AC0B-0058FD13F6AA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CED3A-2C3C-35D9-CC73-D498A1B29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16F2F-1FF7-80F2-D87A-AD6419874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01ED-628D-479C-A45C-7C81A0846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55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FFFAD-5AA8-F9F0-9244-8651CF34D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405432-B3E3-6D87-A93E-634AAD2F2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EB676-2828-2A8D-22A1-3DA5401DA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1538-0DE4-458C-AC0B-0058FD13F6AA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228E6-4918-AC6F-61D7-B662F3AD2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93E7A-23FC-BC86-1C7C-8FB0F3081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01ED-628D-479C-A45C-7C81A0846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6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116E0-2866-3F85-4E87-A1ACF5743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35F41-D3E6-696F-3751-E0CCC4D542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6DCFAF-70FC-8C5E-B000-CC31D5724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D83D64-036B-B8B3-A38C-F5AE10357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1538-0DE4-458C-AC0B-0058FD13F6AA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B66D15-5C59-D3A8-1686-A6BDDE2C8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5F514-D9ED-D52C-5490-F94EF977B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01ED-628D-479C-A45C-7C81A0846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747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2F7E5-E3F2-6E91-C29C-A10090653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BBA1E2-1D78-CEF8-C522-1CB80A977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48C65D-FA60-4E15-9130-A737AF599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30E66B-8953-147E-C55E-3F90A301D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4C0A64-3134-B773-B0C6-60CC09E8AB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4C973C-F6C6-1200-10BF-A9E6CBB2F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1538-0DE4-458C-AC0B-0058FD13F6AA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B5968D-3A3F-4AB8-8D88-AC8DEDEE8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E39D3-404C-ABC5-9BFD-26244ED88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01ED-628D-479C-A45C-7C81A0846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564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0203E-F5A8-EF5D-2C77-306CEFB65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220B16-F5FB-3255-AB74-F19D5D057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1538-0DE4-458C-AC0B-0058FD13F6AA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BADE30-A471-4AFD-CC3F-48D5898E4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FDCA5-8971-3FCD-9B8D-68B8DCBB2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01ED-628D-479C-A45C-7C81A0846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338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5CBB70-2571-E1AC-55F3-5603D2DC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1538-0DE4-458C-AC0B-0058FD13F6AA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E6DC2-C907-FCE5-E998-850007FEE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2C04A-D3CF-C83B-DD22-0ACFF6700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01ED-628D-479C-A45C-7C81A0846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97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809AE-A873-A83C-452F-8182D91B3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16A69-534A-22B4-22F4-BC8EB0BC2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88490-419E-F4F2-6F52-129C0475EE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A42635-E4C0-35A4-DA78-413EFC36D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1538-0DE4-458C-AC0B-0058FD13F6AA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0D1CB-5BB6-117A-8E78-E3DCF0259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DE543-2658-2F0D-E298-6BB1A78D8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01ED-628D-479C-A45C-7C81A0846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190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8F205-7173-76F7-887D-3B43E12C5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82E791-23E4-AA33-B7F5-71F9C74257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3A4F97-527B-7F2D-29E1-15CBB2AD0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059AB6-8781-3394-FAC4-E995A7E47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1538-0DE4-458C-AC0B-0058FD13F6AA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16A40A-E178-03AE-B2B6-0B24BCA59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A7345E-95F2-D735-7F11-6CC91C0A8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01ED-628D-479C-A45C-7C81A0846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279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BB3221-051B-B86C-6FFC-A8214EDE8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DC020-CD22-4403-9D11-4406727B85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86E4A-9A94-0ED3-A331-E6A2D01448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71538-0DE4-458C-AC0B-0058FD13F6AA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DFAF4-B21D-EA64-9C6B-893A4880A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1FB9F-9F1A-18B8-F022-9A962B444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101ED-628D-479C-A45C-7C81A08461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5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1164E0-0544-179C-0795-62E916A4C94F}"/>
              </a:ext>
            </a:extLst>
          </p:cNvPr>
          <p:cNvSpPr txBox="1"/>
          <p:nvPr/>
        </p:nvSpPr>
        <p:spPr>
          <a:xfrm>
            <a:off x="1367554" y="857755"/>
            <a:ext cx="9224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Bracknell Chess Club Family and Children Group 2025 - 2026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73E1E7-238D-EDAD-AABA-30DCBF616DAA}"/>
              </a:ext>
            </a:extLst>
          </p:cNvPr>
          <p:cNvSpPr txBox="1"/>
          <p:nvPr/>
        </p:nvSpPr>
        <p:spPr>
          <a:xfrm>
            <a:off x="1239520" y="5201920"/>
            <a:ext cx="10078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family and children (under-18) of any chess playing ability. Meets 6.15 – 7.15 pm Thursday evenings September 2025 – July 2026 at the Hanworth Community Centre, Hanworth Road, Bracknell Berks RG12 7WX</a:t>
            </a:r>
            <a:r>
              <a:rPr lang="en-GB" b="1" dirty="0"/>
              <a:t>. £30 per family</a:t>
            </a:r>
            <a:r>
              <a:rPr lang="en-GB" dirty="0"/>
              <a:t>. Includes coaching by an ECF approved chess tutor, monthly ‘improver’ training 7.00 – 8.00 pm and free entry to LCC and EJCOA tournaments (5 planned).   </a:t>
            </a:r>
            <a:r>
              <a:rPr lang="en-GB" b="1" dirty="0"/>
              <a:t>Contact infobracknellchessclub@btinternet.com </a:t>
            </a:r>
            <a:r>
              <a:rPr lang="en-GB" dirty="0"/>
              <a:t>for further information.  </a:t>
            </a:r>
          </a:p>
        </p:txBody>
      </p:sp>
      <p:pic>
        <p:nvPicPr>
          <p:cNvPr id="5" name="Picture 2" descr="Free photos of Chess">
            <a:extLst>
              <a:ext uri="{FF2B5EF4-FFF2-40B4-BE49-F238E27FC236}">
                <a16:creationId xmlns:a16="http://schemas.microsoft.com/office/drawing/2014/main" id="{95122A27-3F1F-869B-AD99-2E006B939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08" y="1901115"/>
            <a:ext cx="4329969" cy="321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3F0E45F-7753-232E-6FE6-250959277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493" y="1850375"/>
            <a:ext cx="2621264" cy="262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E8788E-B4AE-FB83-B2F8-31B74ADF57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610" y="1716868"/>
            <a:ext cx="4884202" cy="332927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91A0AA0-1C7D-1D3A-5F04-1AF86925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09" y="1967644"/>
            <a:ext cx="2621264" cy="262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DA032C-49C9-1D58-E702-34E06FC0A3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9610" y="1699894"/>
            <a:ext cx="4884202" cy="341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75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D5418D-80F1-BA57-6E2F-86C54FDEE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22A43F-E586-07C7-DFA0-F758CAE0B375}"/>
              </a:ext>
            </a:extLst>
          </p:cNvPr>
          <p:cNvSpPr txBox="1"/>
          <p:nvPr/>
        </p:nvSpPr>
        <p:spPr>
          <a:xfrm>
            <a:off x="1367554" y="857755"/>
            <a:ext cx="9224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Bracknell Chess Club Family and Children Group 2025 - 2026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7DE90A-E718-78DA-683F-66A06CBBF838}"/>
              </a:ext>
            </a:extLst>
          </p:cNvPr>
          <p:cNvSpPr txBox="1"/>
          <p:nvPr/>
        </p:nvSpPr>
        <p:spPr>
          <a:xfrm>
            <a:off x="1239520" y="5201920"/>
            <a:ext cx="10078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family and children (under-18) of any chess playing ability. Meets 6.15 – 7.15 pm Thursday evenings September 2025 – July 2026 at the Hanworth Community Centre, Hanworth Road, Bracknell Berks RG12 7WX</a:t>
            </a:r>
            <a:r>
              <a:rPr lang="en-GB" b="1" dirty="0"/>
              <a:t>. £30 per family</a:t>
            </a:r>
            <a:r>
              <a:rPr lang="en-GB" dirty="0"/>
              <a:t>. Includes coaching by an ECF approved chess tutor, monthly ‘improver’ training 7.00 – 8.00 pm and free entry to LCC and EJCOA tournaments (5 planned).   </a:t>
            </a:r>
            <a:r>
              <a:rPr lang="en-GB" b="1" dirty="0"/>
              <a:t>Contact infobracknellchessclub@btinternet.com </a:t>
            </a:r>
            <a:r>
              <a:rPr lang="en-GB" dirty="0"/>
              <a:t>for further information.  </a:t>
            </a:r>
          </a:p>
        </p:txBody>
      </p:sp>
      <p:pic>
        <p:nvPicPr>
          <p:cNvPr id="5" name="Picture 2" descr="Free photos of Chess">
            <a:extLst>
              <a:ext uri="{FF2B5EF4-FFF2-40B4-BE49-F238E27FC236}">
                <a16:creationId xmlns:a16="http://schemas.microsoft.com/office/drawing/2014/main" id="{35FD0FEC-2D0A-3D40-4875-A0851B95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08" y="1901115"/>
            <a:ext cx="4329969" cy="321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B919685-157F-D80E-838F-29773DFDE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493" y="1850375"/>
            <a:ext cx="2621264" cy="262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E70B9B-F954-48D3-C56C-A2EBE5847D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610" y="1716868"/>
            <a:ext cx="4884202" cy="332927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2677CAD-16FC-045B-C70B-EEF3797B8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09" y="1967644"/>
            <a:ext cx="2621264" cy="262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822728-2C80-CF01-15B2-8DA8786D4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9610" y="1699894"/>
            <a:ext cx="4884202" cy="341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39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403B09-3220-5DCD-E98F-3F0EABCD0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02BABE-5910-8F2F-157A-E5C941DC9D98}"/>
              </a:ext>
            </a:extLst>
          </p:cNvPr>
          <p:cNvSpPr txBox="1"/>
          <p:nvPr/>
        </p:nvSpPr>
        <p:spPr>
          <a:xfrm>
            <a:off x="1367554" y="857755"/>
            <a:ext cx="9224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Bracknell Chess Club Family and Children Group 2025 - 2026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09CAF5-239E-AF3B-5706-773F27B7ABA5}"/>
              </a:ext>
            </a:extLst>
          </p:cNvPr>
          <p:cNvSpPr txBox="1"/>
          <p:nvPr/>
        </p:nvSpPr>
        <p:spPr>
          <a:xfrm>
            <a:off x="1239520" y="5201920"/>
            <a:ext cx="10078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family and children (under-18) of any chess playing ability. Meets 6.15 – 7.15 pm Thursday evenings September 2025 – July 2026 at the Hanworth Community Centre, Hanworth Road, Bracknell Berks RG12 7WX</a:t>
            </a:r>
            <a:r>
              <a:rPr lang="en-GB" b="1" dirty="0"/>
              <a:t>. £30 per family</a:t>
            </a:r>
            <a:r>
              <a:rPr lang="en-GB" dirty="0"/>
              <a:t>. Includes coaching by an ECF approved chess tutor, monthly ‘improver’ training 7.00 – 8.00 pm and free entry to LCC and EJCOA tournaments (5 planned).   </a:t>
            </a:r>
            <a:r>
              <a:rPr lang="en-GB" b="1" dirty="0"/>
              <a:t>Contact infobracknellchessclub@btinternet.com </a:t>
            </a:r>
            <a:r>
              <a:rPr lang="en-GB" dirty="0"/>
              <a:t>for further information.  </a:t>
            </a:r>
          </a:p>
        </p:txBody>
      </p:sp>
      <p:pic>
        <p:nvPicPr>
          <p:cNvPr id="5" name="Picture 2" descr="Free photos of Chess">
            <a:extLst>
              <a:ext uri="{FF2B5EF4-FFF2-40B4-BE49-F238E27FC236}">
                <a16:creationId xmlns:a16="http://schemas.microsoft.com/office/drawing/2014/main" id="{118F3969-4A36-4276-3A7F-95B40132A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08" y="1901115"/>
            <a:ext cx="4329969" cy="321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DDD4D9C-204D-2FEF-71D2-6A20E4B40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493" y="1850375"/>
            <a:ext cx="2621264" cy="262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6CF863-A807-70FA-FAE9-E43997FAA2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610" y="1716868"/>
            <a:ext cx="4884202" cy="332927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1475BFA-B13B-0D67-8859-ABC1331F0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09" y="1967644"/>
            <a:ext cx="2621264" cy="262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FC4BDC-6AF8-8A7D-6E88-EFA4DA701B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9610" y="1699894"/>
            <a:ext cx="4884202" cy="341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56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3C1F6A-71B2-28A2-553C-DD97F0E5F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05A725-4C37-E2C3-28F2-C79C4438D184}"/>
              </a:ext>
            </a:extLst>
          </p:cNvPr>
          <p:cNvSpPr txBox="1"/>
          <p:nvPr/>
        </p:nvSpPr>
        <p:spPr>
          <a:xfrm>
            <a:off x="1367554" y="857755"/>
            <a:ext cx="9224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Bracknell Chess Club Family and Children Group 2025 - 2026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0B7DD0-9CC7-4E0A-38DD-06489F2F4F63}"/>
              </a:ext>
            </a:extLst>
          </p:cNvPr>
          <p:cNvSpPr txBox="1"/>
          <p:nvPr/>
        </p:nvSpPr>
        <p:spPr>
          <a:xfrm>
            <a:off x="1239520" y="5201920"/>
            <a:ext cx="10078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family and children (under-18) of any chess playing ability. Meets 6.15 – 7.15 pm Thursday evenings September 2025 – July 2026 at the Hanworth Community Centre, Hanworth Road, Bracknell Berks RG12 7WX</a:t>
            </a:r>
            <a:r>
              <a:rPr lang="en-GB" b="1" dirty="0"/>
              <a:t>. £30 per family</a:t>
            </a:r>
            <a:r>
              <a:rPr lang="en-GB" dirty="0"/>
              <a:t>. Includes coaching by an ECF approved chess tutor, monthly ‘improver’ training 7.00 – 8.00 pm and free entry to LCC and EJCOA tournaments (5 planned).   </a:t>
            </a:r>
            <a:r>
              <a:rPr lang="en-GB" b="1" dirty="0"/>
              <a:t>Contact infobracknellchessclub@btinternet.com </a:t>
            </a:r>
            <a:r>
              <a:rPr lang="en-GB" dirty="0"/>
              <a:t>for further information.  </a:t>
            </a:r>
          </a:p>
        </p:txBody>
      </p:sp>
      <p:pic>
        <p:nvPicPr>
          <p:cNvPr id="5" name="Picture 2" descr="Free photos of Chess">
            <a:extLst>
              <a:ext uri="{FF2B5EF4-FFF2-40B4-BE49-F238E27FC236}">
                <a16:creationId xmlns:a16="http://schemas.microsoft.com/office/drawing/2014/main" id="{07C281DC-6F83-150A-0B9C-41EB2A7F4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08" y="1901115"/>
            <a:ext cx="4329969" cy="321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F80CD59-B777-1896-7CE5-4C7A19AF3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493" y="1850375"/>
            <a:ext cx="2621264" cy="262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C0D9EE-9613-7FD1-D7DB-4C0A5ACC6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610" y="1716868"/>
            <a:ext cx="4884202" cy="332927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0542020-C648-A8FF-B1FD-F698462B2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09" y="1967644"/>
            <a:ext cx="2621264" cy="262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891B24-8F26-3172-FEC5-07E33853BD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9610" y="1699894"/>
            <a:ext cx="4884202" cy="341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3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B1FE8660820A4BA9922DFE0968EB33" ma:contentTypeVersion="12" ma:contentTypeDescription="Create a new document." ma:contentTypeScope="" ma:versionID="7da18f05086042d117c5a361e62b1263">
  <xsd:schema xmlns:xsd="http://www.w3.org/2001/XMLSchema" xmlns:xs="http://www.w3.org/2001/XMLSchema" xmlns:p="http://schemas.microsoft.com/office/2006/metadata/properties" xmlns:ns2="18997945-832f-4fd3-979d-fd4fddff9584" xmlns:ns3="93168d98-06b4-4a71-af33-03dac3889fd1" targetNamespace="http://schemas.microsoft.com/office/2006/metadata/properties" ma:root="true" ma:fieldsID="cd28307cd0e22f0d5ba61a2dba8934ca" ns2:_="" ns3:_="">
    <xsd:import namespace="18997945-832f-4fd3-979d-fd4fddff9584"/>
    <xsd:import namespace="93168d98-06b4-4a71-af33-03dac3889f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997945-832f-4fd3-979d-fd4fddff95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1a80daf-ea39-487c-8e81-e0c444971b3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168d98-06b4-4a71-af33-03dac3889fd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80c565f-132b-4933-b26f-ddc24ed5d6a9}" ma:internalName="TaxCatchAll" ma:showField="CatchAllData" ma:web="93168d98-06b4-4a71-af33-03dac3889f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997945-832f-4fd3-979d-fd4fddff9584">
      <Terms xmlns="http://schemas.microsoft.com/office/infopath/2007/PartnerControls"/>
    </lcf76f155ced4ddcb4097134ff3c332f>
    <TaxCatchAll xmlns="93168d98-06b4-4a71-af33-03dac3889fd1"/>
  </documentManagement>
</p:properties>
</file>

<file path=customXml/itemProps1.xml><?xml version="1.0" encoding="utf-8"?>
<ds:datastoreItem xmlns:ds="http://schemas.openxmlformats.org/officeDocument/2006/customXml" ds:itemID="{C5747611-2D99-4F95-A634-7401B72DA0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997945-832f-4fd3-979d-fd4fddff9584"/>
    <ds:schemaRef ds:uri="93168d98-06b4-4a71-af33-03dac3889f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94A3CF2-21BB-45DC-9C8A-F8028352A8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B1C1A1-FBD6-4C86-A105-5B8F76CC4F68}">
  <ds:schemaRefs>
    <ds:schemaRef ds:uri="http://www.w3.org/XML/1998/namespace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93168d98-06b4-4a71-af33-03dac3889fd1"/>
    <ds:schemaRef ds:uri="http://schemas.microsoft.com/office/2006/metadata/properties"/>
    <ds:schemaRef ds:uri="18997945-832f-4fd3-979d-fd4fddff9584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115</TotalTime>
  <Words>380</Words>
  <Application>Microsoft Office PowerPoint</Application>
  <PresentationFormat>Widescreen</PresentationFormat>
  <Paragraphs>12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lloyd</dc:creator>
  <cp:lastModifiedBy>Debbie McLaren</cp:lastModifiedBy>
  <cp:revision>10</cp:revision>
  <cp:lastPrinted>2025-05-15T07:26:13Z</cp:lastPrinted>
  <dcterms:created xsi:type="dcterms:W3CDTF">2022-09-08T12:42:52Z</dcterms:created>
  <dcterms:modified xsi:type="dcterms:W3CDTF">2025-07-02T11:34:20Z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0x01010073B1FE8660820A4BA9922DFE0968EB33</vt:lpwstr>
  </property>
</Properties>
</file>