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page 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CC6425-B8BB-4579-8B0E-27DC2AB2F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  <p:pic>
        <p:nvPicPr>
          <p:cNvPr id="7" name="Picture 6" descr="Berkshire Healthcare&#10;Children, Young People and Families services">
            <a:extLst>
              <a:ext uri="{FF2B5EF4-FFF2-40B4-BE49-F238E27FC236}">
                <a16:creationId xmlns:a16="http://schemas.microsoft.com/office/drawing/2014/main" id="{25E45236-DF52-4898-9C20-F06E9F6086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42" y="21175"/>
            <a:ext cx="2895780" cy="16632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38F4BA-2E5C-4303-933D-5B1CE2E26F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7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gers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F79C18A-5420-4686-A2D8-D73142B77198}"/>
              </a:ext>
            </a:extLst>
          </p:cNvPr>
          <p:cNvGrpSpPr/>
          <p:nvPr/>
        </p:nvGrpSpPr>
        <p:grpSpPr>
          <a:xfrm>
            <a:off x="2882538" y="9883910"/>
            <a:ext cx="4339004" cy="543981"/>
            <a:chOff x="2639699" y="9169832"/>
            <a:chExt cx="3936265" cy="504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2FD184-9337-4035-ACC9-7D3690C8A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7D6C74C-C3A4-42EB-AF3E-3D048E8F3D9D}"/>
                </a:ext>
              </a:extLst>
            </p:cNvPr>
            <p:cNvSpPr txBox="1"/>
            <p:nvPr/>
          </p:nvSpPr>
          <p:spPr>
            <a:xfrm>
              <a:off x="2639699" y="9258643"/>
              <a:ext cx="3469460" cy="33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cypf.berkshirehealthcare.nhs.uk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9419D31-1969-4F61-9EED-8E787DFB7D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  <p:pic>
        <p:nvPicPr>
          <p:cNvPr id="14" name="Picture 13" descr="Berkshire Healthcare&#10;Children, Young People and Families services">
            <a:extLst>
              <a:ext uri="{FF2B5EF4-FFF2-40B4-BE49-F238E27FC236}">
                <a16:creationId xmlns:a16="http://schemas.microsoft.com/office/drawing/2014/main" id="{9EEB9432-4A6D-4803-967D-C625F647FC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42" y="21175"/>
            <a:ext cx="2895780" cy="16632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4E3DE7-828E-4BF6-AF94-484219B87B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9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page (pati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3A68C9C8-D23F-45EC-917E-5BF9DB305ACE}"/>
              </a:ext>
            </a:extLst>
          </p:cNvPr>
          <p:cNvGrpSpPr/>
          <p:nvPr/>
        </p:nvGrpSpPr>
        <p:grpSpPr>
          <a:xfrm>
            <a:off x="378818" y="517918"/>
            <a:ext cx="2600053" cy="875768"/>
            <a:chOff x="483360" y="628322"/>
            <a:chExt cx="1960759" cy="56658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FF522FC-2880-412F-B909-BEF409ACA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360" y="628322"/>
              <a:ext cx="1951705" cy="56658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C42058B-DEB8-4C80-B803-1B0BD08345B5}"/>
                </a:ext>
              </a:extLst>
            </p:cNvPr>
            <p:cNvSpPr txBox="1"/>
            <p:nvPr/>
          </p:nvSpPr>
          <p:spPr>
            <a:xfrm rot="21360000">
              <a:off x="571377" y="742710"/>
              <a:ext cx="1872742" cy="363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for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patients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E3C589AE-25FA-4FB5-A33C-E6C53CF865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  <p:pic>
        <p:nvPicPr>
          <p:cNvPr id="10" name="Picture 9" descr="Berkshire Healthcare&#10;Children, Young People and Families services">
            <a:extLst>
              <a:ext uri="{FF2B5EF4-FFF2-40B4-BE49-F238E27FC236}">
                <a16:creationId xmlns:a16="http://schemas.microsoft.com/office/drawing/2014/main" id="{EB2CBB28-7C0A-40A0-A6A1-829ADB391FC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42" y="21175"/>
            <a:ext cx="2895780" cy="16632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C90103-4EAD-4826-8A40-082A1AC0B3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0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ger (pati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erkshire Healthcare&#10;Children, Young People and Families services">
            <a:extLst>
              <a:ext uri="{FF2B5EF4-FFF2-40B4-BE49-F238E27FC236}">
                <a16:creationId xmlns:a16="http://schemas.microsoft.com/office/drawing/2014/main" id="{A0F394D1-1EE1-44CD-80EA-8A20F20245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42" y="21175"/>
            <a:ext cx="2895780" cy="16632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04110CD-7F63-499B-AA86-3B0B4627CDE7}"/>
              </a:ext>
            </a:extLst>
          </p:cNvPr>
          <p:cNvGrpSpPr/>
          <p:nvPr/>
        </p:nvGrpSpPr>
        <p:grpSpPr>
          <a:xfrm>
            <a:off x="378818" y="517918"/>
            <a:ext cx="2600053" cy="875768"/>
            <a:chOff x="483360" y="628322"/>
            <a:chExt cx="1960759" cy="5665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75E7520-2CB9-407F-A09A-1783B181E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360" y="628322"/>
              <a:ext cx="1951705" cy="56658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A5A6541-8564-4226-93F0-B8D48F02D0BC}"/>
                </a:ext>
              </a:extLst>
            </p:cNvPr>
            <p:cNvSpPr txBox="1"/>
            <p:nvPr/>
          </p:nvSpPr>
          <p:spPr>
            <a:xfrm rot="21360000">
              <a:off x="571377" y="742710"/>
              <a:ext cx="1872742" cy="363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for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patients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FF3F39B-A2D1-4ADA-B428-9DFA255406D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745DF239-9604-46D1-BB27-902E3F122AE5}"/>
              </a:ext>
            </a:extLst>
          </p:cNvPr>
          <p:cNvGrpSpPr/>
          <p:nvPr userDrawn="1"/>
        </p:nvGrpSpPr>
        <p:grpSpPr>
          <a:xfrm>
            <a:off x="2882538" y="9883910"/>
            <a:ext cx="4339004" cy="543981"/>
            <a:chOff x="2639699" y="9169832"/>
            <a:chExt cx="3936265" cy="5040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11D441E-39D3-405B-810B-96722604F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F0BBD1B-4614-49E7-A720-3E7DA5B79097}"/>
                </a:ext>
              </a:extLst>
            </p:cNvPr>
            <p:cNvSpPr txBox="1"/>
            <p:nvPr/>
          </p:nvSpPr>
          <p:spPr>
            <a:xfrm>
              <a:off x="2639699" y="9258643"/>
              <a:ext cx="3469460" cy="33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cypf.berkshirehealthcare.nhs.uk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36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page (car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59EA4C6-F814-45DD-878B-CC221A743C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  <p:pic>
        <p:nvPicPr>
          <p:cNvPr id="12" name="Picture 11" descr="Berkshire Healthcare&#10;Children, Young People and Families services">
            <a:extLst>
              <a:ext uri="{FF2B5EF4-FFF2-40B4-BE49-F238E27FC236}">
                <a16:creationId xmlns:a16="http://schemas.microsoft.com/office/drawing/2014/main" id="{C317C54C-3B7C-4F62-8071-92F7C62563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42" y="21175"/>
            <a:ext cx="2895780" cy="16632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4E1A1F-D29A-4943-82CE-9CA40A51382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11AC0A94-B7CE-4BE0-80DA-0D0FF2545CC2}"/>
              </a:ext>
            </a:extLst>
          </p:cNvPr>
          <p:cNvGrpSpPr/>
          <p:nvPr userDrawn="1"/>
        </p:nvGrpSpPr>
        <p:grpSpPr>
          <a:xfrm>
            <a:off x="515828" y="490659"/>
            <a:ext cx="2503005" cy="971999"/>
            <a:chOff x="580599" y="613117"/>
            <a:chExt cx="1887573" cy="577867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5C1BDD1-95EE-4FD2-AEF1-6221D9044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580599" y="613117"/>
              <a:ext cx="1887573" cy="57786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DE9BE6-1A78-4F96-B7CF-4E411BE8CB76}"/>
                </a:ext>
              </a:extLst>
            </p:cNvPr>
            <p:cNvSpPr txBox="1"/>
            <p:nvPr/>
          </p:nvSpPr>
          <p:spPr>
            <a:xfrm rot="21360000">
              <a:off x="647734" y="675489"/>
              <a:ext cx="1767065" cy="512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</a:t>
              </a:r>
              <a: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for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parents</a:t>
              </a:r>
              <a: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</a:t>
              </a:r>
              <a:b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 and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carers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ger (car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C1F783B-6C1F-4B73-93C4-5B453D11EA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  <p:pic>
        <p:nvPicPr>
          <p:cNvPr id="14" name="Picture 13" descr="Berkshire Healthcare&#10;Children, Young People and Families services">
            <a:extLst>
              <a:ext uri="{FF2B5EF4-FFF2-40B4-BE49-F238E27FC236}">
                <a16:creationId xmlns:a16="http://schemas.microsoft.com/office/drawing/2014/main" id="{513DF635-E7D8-4C89-AA62-ECE7365011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42" y="21175"/>
            <a:ext cx="2895780" cy="16632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97D85A2-44B0-44CA-8CD3-56472B98AF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4A6991C-07E3-4A16-8811-FE265E63B5BA}"/>
              </a:ext>
            </a:extLst>
          </p:cNvPr>
          <p:cNvGrpSpPr/>
          <p:nvPr userDrawn="1"/>
        </p:nvGrpSpPr>
        <p:grpSpPr>
          <a:xfrm>
            <a:off x="2882538" y="9883910"/>
            <a:ext cx="4339004" cy="543981"/>
            <a:chOff x="2639699" y="9169832"/>
            <a:chExt cx="3936265" cy="5040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59249E1-70D6-4A83-B6C2-921853791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E82F73-4865-4B89-8E90-AC83E1C6057D}"/>
                </a:ext>
              </a:extLst>
            </p:cNvPr>
            <p:cNvSpPr txBox="1"/>
            <p:nvPr/>
          </p:nvSpPr>
          <p:spPr>
            <a:xfrm>
              <a:off x="2639699" y="9258643"/>
              <a:ext cx="3469460" cy="33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cypf.berkshirehealthcare.nhs.uk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1E9B27E-15C4-4FD3-8311-AFDEC28F246A}"/>
              </a:ext>
            </a:extLst>
          </p:cNvPr>
          <p:cNvGrpSpPr/>
          <p:nvPr userDrawn="1"/>
        </p:nvGrpSpPr>
        <p:grpSpPr>
          <a:xfrm>
            <a:off x="515828" y="490659"/>
            <a:ext cx="2503005" cy="971999"/>
            <a:chOff x="580599" y="613117"/>
            <a:chExt cx="1887573" cy="577867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15A356A6-3740-4BD4-A099-C1E6F06811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580599" y="613117"/>
              <a:ext cx="1887573" cy="577867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F681A8B-BE01-4F2C-A309-776415419A77}"/>
                </a:ext>
              </a:extLst>
            </p:cNvPr>
            <p:cNvSpPr txBox="1"/>
            <p:nvPr/>
          </p:nvSpPr>
          <p:spPr>
            <a:xfrm rot="21360000">
              <a:off x="647734" y="675489"/>
              <a:ext cx="1767065" cy="512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</a:t>
              </a:r>
              <a: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for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parents</a:t>
              </a:r>
              <a: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</a:t>
              </a:r>
              <a:b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 and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carers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555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AD8F0A5-9482-45A8-A3AC-0DA770190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54" y="420115"/>
            <a:ext cx="6918368" cy="2537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FF69CD9-C09D-43F6-8AF9-24E5BA616A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6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page (websit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9354741-3933-4FC9-A729-134086D07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960C26-022D-484C-AF6E-28ECD5A84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54" y="420115"/>
            <a:ext cx="6918368" cy="25374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9C93B3B-5DC9-4F26-A50C-4F7F198213CF}"/>
              </a:ext>
            </a:extLst>
          </p:cNvPr>
          <p:cNvGrpSpPr/>
          <p:nvPr userDrawn="1"/>
        </p:nvGrpSpPr>
        <p:grpSpPr>
          <a:xfrm>
            <a:off x="2882538" y="9883910"/>
            <a:ext cx="4339004" cy="543981"/>
            <a:chOff x="2639699" y="9169832"/>
            <a:chExt cx="3936265" cy="504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CA1CA1A-B8EF-4837-90B1-7D5AC8883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C8AC853-820C-4E06-961D-B34DD16D4958}"/>
                </a:ext>
              </a:extLst>
            </p:cNvPr>
            <p:cNvSpPr txBox="1"/>
            <p:nvPr/>
          </p:nvSpPr>
          <p:spPr>
            <a:xfrm>
              <a:off x="2639699" y="9258643"/>
              <a:ext cx="3469460" cy="33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cypf.berkshirehealthcare.nhs.uk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511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81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2" r:id="rId2"/>
    <p:sldLayoutId id="2147483673" r:id="rId3"/>
    <p:sldLayoutId id="2147483679" r:id="rId4"/>
    <p:sldLayoutId id="2147483678" r:id="rId5"/>
    <p:sldLayoutId id="2147483680" r:id="rId6"/>
    <p:sldLayoutId id="2147483674" r:id="rId7"/>
    <p:sldLayoutId id="2147483676" r:id="rId8"/>
  </p:sldLayoutIdLst>
  <p:txStyles>
    <p:titleStyle>
      <a:lvl1pPr algn="l" defTabSz="740184" rtl="0" eaLnBrk="1" latinLnBrk="0" hangingPunct="1">
        <a:lnSpc>
          <a:spcPct val="90000"/>
        </a:lnSpc>
        <a:spcBef>
          <a:spcPct val="0"/>
        </a:spcBef>
        <a:buNone/>
        <a:defRPr sz="35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046" indent="-185046" algn="l" defTabSz="740184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5513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2523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19" kern="1200">
          <a:solidFill>
            <a:schemeClr val="tx1"/>
          </a:solidFill>
          <a:latin typeface="+mn-lt"/>
          <a:ea typeface="+mn-ea"/>
          <a:cs typeface="+mn-cs"/>
        </a:defRPr>
      </a:lvl3pPr>
      <a:lvl4pPr marL="129532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665414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2035506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40559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77569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314578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1pPr>
      <a:lvl2pPr marL="37009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2pPr>
      <a:lvl3pPr marL="74018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1027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480368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185046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22055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59064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296073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ypf.berkshirehealthcare.nhs.uk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66B1E65-B101-4DCA-948E-460AE4B3CB6A}"/>
              </a:ext>
            </a:extLst>
          </p:cNvPr>
          <p:cNvSpPr/>
          <p:nvPr/>
        </p:nvSpPr>
        <p:spPr>
          <a:xfrm>
            <a:off x="699247" y="1882588"/>
            <a:ext cx="6117687" cy="180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A0F4D976-8E32-4EE0-92B7-98D14F9C574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779837" y="10266904"/>
            <a:ext cx="3037097" cy="32937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BC38D7-716E-4E5A-F0AD-403963244757}"/>
              </a:ext>
            </a:extLst>
          </p:cNvPr>
          <p:cNvSpPr txBox="1"/>
          <p:nvPr/>
        </p:nvSpPr>
        <p:spPr>
          <a:xfrm>
            <a:off x="1889312" y="4647708"/>
            <a:ext cx="3778622" cy="1394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year the School Aged Immunisation Team will also be visiting an area near you on our Health Bus.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text, sky, outdoor, bus&#10;&#10;Description automatically generated">
            <a:extLst>
              <a:ext uri="{FF2B5EF4-FFF2-40B4-BE49-F238E27FC236}">
                <a16:creationId xmlns:a16="http://schemas.microsoft.com/office/drawing/2014/main" id="{A06C9528-74D7-8A1A-4EB5-3FD1D7EC2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540" y="3621252"/>
            <a:ext cx="4764165" cy="29767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9C06B6-09AD-20EC-5F41-94203FD9AB03}"/>
              </a:ext>
            </a:extLst>
          </p:cNvPr>
          <p:cNvSpPr txBox="1"/>
          <p:nvPr/>
        </p:nvSpPr>
        <p:spPr>
          <a:xfrm>
            <a:off x="699247" y="1596926"/>
            <a:ext cx="6346286" cy="2265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dirty="0">
                <a:solidFill>
                  <a:schemeClr val="accent5">
                    <a:lumMod val="75000"/>
                  </a:schemeClr>
                </a:solidFill>
                <a:effectLst/>
                <a:latin typeface="Jumble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Come Talk to us About </a:t>
            </a:r>
            <a:r>
              <a:rPr lang="en-GB" sz="4400">
                <a:solidFill>
                  <a:schemeClr val="accent5">
                    <a:lumMod val="75000"/>
                  </a:schemeClr>
                </a:solidFill>
                <a:effectLst/>
                <a:latin typeface="Jumble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your 5-18yr </a:t>
            </a:r>
            <a:r>
              <a:rPr lang="en-GB" sz="4400" dirty="0">
                <a:solidFill>
                  <a:schemeClr val="accent5">
                    <a:lumMod val="75000"/>
                  </a:schemeClr>
                </a:solidFill>
                <a:effectLst/>
                <a:latin typeface="Jumble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Child’s Vaccines!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0AE4AD-FC7C-2B93-F704-1D9D3E44FFCB}"/>
              </a:ext>
            </a:extLst>
          </p:cNvPr>
          <p:cNvSpPr txBox="1"/>
          <p:nvPr/>
        </p:nvSpPr>
        <p:spPr>
          <a:xfrm>
            <a:off x="699246" y="7460159"/>
            <a:ext cx="63462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GB" sz="2400" b="1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400" b="1">
                <a:solidFill>
                  <a:schemeClr val="accent5">
                    <a:lumMod val="75000"/>
                  </a:schemeClr>
                </a:solidFill>
              </a:rPr>
              <a:t>At </a:t>
            </a:r>
            <a:r>
              <a:rPr lang="en-GB" sz="2400" b="1" dirty="0" err="1">
                <a:solidFill>
                  <a:schemeClr val="accent5">
                    <a:lumMod val="75000"/>
                  </a:schemeClr>
                </a:solidFill>
              </a:rPr>
              <a:t>Norreys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 Church, RG40 1UU On 30/11/22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EE385D-D134-241F-0991-94C7508A65A0}"/>
              </a:ext>
            </a:extLst>
          </p:cNvPr>
          <p:cNvSpPr txBox="1"/>
          <p:nvPr/>
        </p:nvSpPr>
        <p:spPr>
          <a:xfrm>
            <a:off x="588546" y="6623059"/>
            <a:ext cx="2601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To Talk</a:t>
            </a: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To Give Consent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51A7E4-8E37-E490-B2DA-EC245D006D2E}"/>
              </a:ext>
            </a:extLst>
          </p:cNvPr>
          <p:cNvSpPr txBox="1"/>
          <p:nvPr/>
        </p:nvSpPr>
        <p:spPr>
          <a:xfrm>
            <a:off x="3193960" y="6631524"/>
            <a:ext cx="3851573" cy="100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To Vaccinate</a:t>
            </a: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Child Friendly Environment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DFADBE-7592-DD4A-2C4F-6012898E5633}"/>
              </a:ext>
            </a:extLst>
          </p:cNvPr>
          <p:cNvSpPr txBox="1"/>
          <p:nvPr/>
        </p:nvSpPr>
        <p:spPr>
          <a:xfrm>
            <a:off x="514142" y="7352023"/>
            <a:ext cx="627188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Translation Services Available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874530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 information sheet">
  <a:themeElements>
    <a:clrScheme name="NHS Public">
      <a:dk1>
        <a:srgbClr val="231F20"/>
      </a:dk1>
      <a:lt1>
        <a:srgbClr val="FFFFFF"/>
      </a:lt1>
      <a:dk2>
        <a:srgbClr val="425563"/>
      </a:dk2>
      <a:lt2>
        <a:srgbClr val="FFFFFF"/>
      </a:lt2>
      <a:accent1>
        <a:srgbClr val="005EB8"/>
      </a:accent1>
      <a:accent2>
        <a:srgbClr val="78BE20"/>
      </a:accent2>
      <a:accent3>
        <a:srgbClr val="768692"/>
      </a:accent3>
      <a:accent4>
        <a:srgbClr val="425563"/>
      </a:accent4>
      <a:accent5>
        <a:srgbClr val="0072CE"/>
      </a:accent5>
      <a:accent6>
        <a:srgbClr val="003087"/>
      </a:accent6>
      <a:hlink>
        <a:srgbClr val="0072CE"/>
      </a:hlink>
      <a:folHlink>
        <a:srgbClr val="0072C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blic information sheet" id="{E78A6AC3-8470-4291-9BC2-9188A70AD0E5}" vid="{ADB0F915-7172-4729-8F94-5E8EA0C189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 information sheet</Template>
  <TotalTime>444</TotalTime>
  <Words>51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Jumble</vt:lpstr>
      <vt:lpstr>Wingdings</vt:lpstr>
      <vt:lpstr>Public information 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Ladd</dc:creator>
  <cp:lastModifiedBy>Gill Kendall</cp:lastModifiedBy>
  <cp:revision>22</cp:revision>
  <dcterms:created xsi:type="dcterms:W3CDTF">2020-06-23T10:15:20Z</dcterms:created>
  <dcterms:modified xsi:type="dcterms:W3CDTF">2022-09-29T11:30:58Z</dcterms:modified>
</cp:coreProperties>
</file>