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>
        <p:scale>
          <a:sx n="86" d="100"/>
          <a:sy n="86" d="100"/>
        </p:scale>
        <p:origin x="39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2F54-532D-48D5-8B7B-54A7C5AB35D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75F9B8E-AA1C-4CEE-9CD3-2FAB493EDDF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2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2F54-532D-48D5-8B7B-54A7C5AB35D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9B8E-AA1C-4CEE-9CD3-2FAB493EDDFE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01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2F54-532D-48D5-8B7B-54A7C5AB35D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9B8E-AA1C-4CEE-9CD3-2FAB493EDDF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40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2F54-532D-48D5-8B7B-54A7C5AB35D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9B8E-AA1C-4CEE-9CD3-2FAB493EDDFE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5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2F54-532D-48D5-8B7B-54A7C5AB35D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9B8E-AA1C-4CEE-9CD3-2FAB493EDDF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69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2F54-532D-48D5-8B7B-54A7C5AB35D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9B8E-AA1C-4CEE-9CD3-2FAB493EDDFE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32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2F54-532D-48D5-8B7B-54A7C5AB35D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9B8E-AA1C-4CEE-9CD3-2FAB493EDDFE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74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2F54-532D-48D5-8B7B-54A7C5AB35D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9B8E-AA1C-4CEE-9CD3-2FAB493EDDFE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05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2F54-532D-48D5-8B7B-54A7C5AB35D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9B8E-AA1C-4CEE-9CD3-2FAB493ED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1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2F54-532D-48D5-8B7B-54A7C5AB35D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9B8E-AA1C-4CEE-9CD3-2FAB493EDDFE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86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DD12F54-532D-48D5-8B7B-54A7C5AB35D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9B8E-AA1C-4CEE-9CD3-2FAB493EDDFE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69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12F54-532D-48D5-8B7B-54A7C5AB35DF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75F9B8E-AA1C-4CEE-9CD3-2FAB493EDDF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64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askaboutgames.com/" TargetMode="External"/><Relationship Id="rId7" Type="http://schemas.openxmlformats.org/officeDocument/2006/relationships/hyperlink" Target="https://saferinternet.org.uk/guide-and-resource/parents-and-carers" TargetMode="External"/><Relationship Id="rId2" Type="http://schemas.openxmlformats.org/officeDocument/2006/relationships/hyperlink" Target="https://www.commonsensem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ildnet.com/parents-and-carers/" TargetMode="External"/><Relationship Id="rId5" Type="http://schemas.openxmlformats.org/officeDocument/2006/relationships/hyperlink" Target="https://www.ceop.police.uk/Safety-Centre/" TargetMode="External"/><Relationship Id="rId4" Type="http://schemas.openxmlformats.org/officeDocument/2006/relationships/hyperlink" Target="https://reportharmfulconten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D89D-997F-B88C-3AC7-F9D1CB0F1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Oaklands Junior School</a:t>
            </a:r>
            <a:br>
              <a:rPr lang="en-GB" dirty="0"/>
            </a:br>
            <a:r>
              <a:rPr lang="en-GB" dirty="0"/>
              <a:t>Online Safety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2D6CF-AA11-1864-8B4E-23A34018F9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Presentation for parents</a:t>
            </a:r>
          </a:p>
          <a:p>
            <a:r>
              <a:rPr lang="en-GB" dirty="0"/>
              <a:t>September 2022</a:t>
            </a:r>
          </a:p>
          <a:p>
            <a:endParaRPr lang="en-GB" dirty="0"/>
          </a:p>
          <a:p>
            <a:r>
              <a:rPr lang="en-GB" dirty="0"/>
              <a:t>Thanks to </a:t>
            </a:r>
            <a:r>
              <a:rPr lang="en-GB" dirty="0" err="1"/>
              <a:t>Childnet</a:t>
            </a:r>
            <a:r>
              <a:rPr lang="en-GB" dirty="0"/>
              <a:t>/ UK Safer Internet Centre </a:t>
            </a:r>
          </a:p>
        </p:txBody>
      </p:sp>
    </p:spTree>
    <p:extLst>
      <p:ext uri="{BB962C8B-B14F-4D97-AF65-F5344CB8AC3E}">
        <p14:creationId xmlns:p14="http://schemas.microsoft.com/office/powerpoint/2010/main" val="120041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D709-C5FE-F7D7-00A7-B69A7DA9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67036-767E-F310-D23B-3C8F121DA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928"/>
            <a:ext cx="12192000" cy="63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5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2BD443-F872-EC56-8919-6F46B99C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93"/>
            <a:ext cx="12192000" cy="663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8EBBE4-6BE9-3D9F-60F4-B95E4DBDD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779"/>
            <a:ext cx="12192000" cy="636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7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0CDE28-F30A-F3FD-E2B5-629E209F5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5" y="365759"/>
            <a:ext cx="3625846" cy="5048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44563A-687C-6472-3E80-AFCFB8D1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909" y="365759"/>
            <a:ext cx="3752147" cy="5081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19E0CE-EE95-4C99-0668-033466EA7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932" y="371031"/>
            <a:ext cx="3486453" cy="508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99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FA492C-0D2C-3F9E-0EAD-5C0FE3C30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25"/>
            <a:ext cx="12192000" cy="672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0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A7357-A1A0-D74B-B568-2A67A314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04" y="0"/>
            <a:ext cx="10718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32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0879-502C-9B5C-2722-7550B333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047AE-2CC2-46A8-F6DA-0C2B00A89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Commonsensemedia.org </a:t>
            </a:r>
            <a:endParaRPr lang="en-GB" dirty="0"/>
          </a:p>
          <a:p>
            <a:r>
              <a:rPr lang="en-GB" dirty="0">
                <a:hlinkClick r:id="rId3"/>
              </a:rPr>
              <a:t>Askaboutgames.com</a:t>
            </a:r>
            <a:endParaRPr lang="en-GB" dirty="0"/>
          </a:p>
          <a:p>
            <a:r>
              <a:rPr lang="en-GB" dirty="0">
                <a:hlinkClick r:id="rId4"/>
              </a:rPr>
              <a:t>Reportharmfulcontent.com</a:t>
            </a:r>
            <a:endParaRPr lang="en-GB" dirty="0"/>
          </a:p>
          <a:p>
            <a:r>
              <a:rPr lang="en-GB" dirty="0">
                <a:hlinkClick r:id="rId5"/>
              </a:rPr>
              <a:t>Ceop.police.uk</a:t>
            </a:r>
            <a:endParaRPr lang="en-GB" dirty="0"/>
          </a:p>
          <a:p>
            <a:r>
              <a:rPr lang="en-GB" dirty="0">
                <a:hlinkClick r:id="rId6"/>
              </a:rPr>
              <a:t>Childnet.com/parents-and-carers</a:t>
            </a:r>
            <a:endParaRPr lang="en-GB" dirty="0"/>
          </a:p>
          <a:p>
            <a:r>
              <a:rPr lang="en-GB" dirty="0">
                <a:hlinkClick r:id="rId7"/>
              </a:rPr>
              <a:t>https://saferinternet.org.uk/guide-and-resource/parents-and-carers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344D0-E98E-063D-7F4C-9D8CEB1E98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9397"/>
          <a:stretch/>
        </p:blipFill>
        <p:spPr>
          <a:xfrm>
            <a:off x="5346352" y="1853754"/>
            <a:ext cx="6893077" cy="25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7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84A1AD-9607-2295-B924-1DE652B7C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087" y="390721"/>
            <a:ext cx="10969030" cy="6156212"/>
          </a:xfrm>
        </p:spPr>
      </p:pic>
    </p:spTree>
    <p:extLst>
      <p:ext uri="{BB962C8B-B14F-4D97-AF65-F5344CB8AC3E}">
        <p14:creationId xmlns:p14="http://schemas.microsoft.com/office/powerpoint/2010/main" val="150859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6EC6F-6D01-0219-6FC8-6E1B3EAAA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33"/>
            <a:ext cx="12192000" cy="665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9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CC9782-6AE7-B99C-A11D-6105DE66B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37"/>
            <a:ext cx="12192000" cy="67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5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5D235D-D61C-8D79-068A-A56016ACD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1073354"/>
            <a:ext cx="12192000" cy="43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3CFFBD-853E-E8B3-F2B9-8067144A6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93"/>
            <a:ext cx="11992495" cy="63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2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F9976D-6F3B-924B-6EF7-26DF2DD1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74" b="-1"/>
          <a:stretch/>
        </p:blipFill>
        <p:spPr>
          <a:xfrm>
            <a:off x="-135776" y="2554779"/>
            <a:ext cx="12192000" cy="2731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C1D39C-994A-3BE0-9F00-3F8D5AEAB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" y="177089"/>
            <a:ext cx="12192000" cy="14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3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6639A6-CED9-63C5-9DEC-7A1D34E93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71"/>
            <a:ext cx="12192000" cy="650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2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E0879-97DA-6D34-62AB-A611F870D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667"/>
            <a:ext cx="12192000" cy="643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3566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4040</TotalTime>
  <Words>52</Words>
  <Application>Microsoft Office PowerPoint</Application>
  <PresentationFormat>Widescreen</PresentationFormat>
  <Paragraphs>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Gallery</vt:lpstr>
      <vt:lpstr>Oaklands Junior School Online Safety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useful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Oaklands Junior School Online Safety</dc:title>
  <dc:creator>Kerry Davidson</dc:creator>
  <cp:lastModifiedBy>Kerry Davidson</cp:lastModifiedBy>
  <cp:revision>6</cp:revision>
  <dcterms:created xsi:type="dcterms:W3CDTF">2022-09-08T22:56:14Z</dcterms:created>
  <dcterms:modified xsi:type="dcterms:W3CDTF">2022-09-11T18:17:07Z</dcterms:modified>
</cp:coreProperties>
</file>